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10379075" cy="3840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8" autoAdjust="0"/>
    <p:restoredTop sz="94660"/>
  </p:normalViewPr>
  <p:slideViewPr>
    <p:cSldViewPr snapToGrid="0" snapToObjects="1">
      <p:cViewPr>
        <p:scale>
          <a:sx n="105" d="100"/>
          <a:sy n="105" d="100"/>
        </p:scale>
        <p:origin x="-760" y="-512"/>
      </p:cViewPr>
      <p:guideLst>
        <p:guide orient="horz" pos="1210"/>
        <p:guide pos="32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4C321-A7F1-0446-969E-BDC1258B80E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203325" y="685800"/>
            <a:ext cx="9264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8713-052C-564A-81BC-3A508D582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52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Font: </a:t>
            </a:r>
            <a:r>
              <a:rPr lang="en-US" smtClean="0"/>
              <a:t>Century Gothic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Photo: Use PNG Format Photo (Transparent Background)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8713-052C-564A-81BC-3A508D5826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67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8431" y="1192940"/>
            <a:ext cx="8822214" cy="82314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6861" y="2176092"/>
            <a:ext cx="7265353" cy="98137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579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4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41114" y="86226"/>
            <a:ext cx="2650629" cy="183474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9230" y="86226"/>
            <a:ext cx="7778900" cy="183474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61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13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875" y="2467661"/>
            <a:ext cx="8822214" cy="76269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9875" y="1627625"/>
            <a:ext cx="8822214" cy="8400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230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76979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16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59592"/>
            <a:ext cx="4585894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954" y="1217829"/>
            <a:ext cx="4585894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72427" y="859592"/>
            <a:ext cx="4587695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72427" y="1217829"/>
            <a:ext cx="4587695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2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009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72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2896"/>
            <a:ext cx="3414644" cy="65069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7930" y="152896"/>
            <a:ext cx="5802191" cy="32774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8954" y="803590"/>
            <a:ext cx="3414644" cy="26267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836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4371" y="2688114"/>
            <a:ext cx="6227445" cy="3173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34371" y="343126"/>
            <a:ext cx="6227445" cy="23040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4371" y="3005461"/>
            <a:ext cx="6227445" cy="4506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58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96038"/>
            <a:ext cx="9341168" cy="2534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954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6184" y="3559263"/>
            <a:ext cx="3286707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38337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49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379074" cy="3841843"/>
          </a:xfrm>
          <a:prstGeom prst="rect">
            <a:avLst/>
          </a:prstGeom>
        </p:spPr>
      </p:pic>
      <p:pic>
        <p:nvPicPr>
          <p:cNvPr id="10" name="Picture 9" descr="Photo_Temp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821" y="-7621"/>
            <a:ext cx="4596254" cy="384037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3520" y="2152910"/>
            <a:ext cx="2044065" cy="1687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Covered by your Profile Picture. 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28094" y="3374505"/>
            <a:ext cx="2201301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938251" y="3374505"/>
            <a:ext cx="1354647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310156" y="2890705"/>
            <a:ext cx="4632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Your Page Name Here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Category Here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02814" y="193626"/>
            <a:ext cx="211663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latin typeface="Century Gothic"/>
                <a:cs typeface="Century Gothic"/>
              </a:rPr>
              <a:t>BUSINESS NAME HERE</a:t>
            </a:r>
            <a:endParaRPr lang="en-US" sz="1500" b="1" dirty="0">
              <a:latin typeface="Century Gothic"/>
              <a:cs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3892" y="504643"/>
            <a:ext cx="56242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pc="1230" dirty="0" smtClean="0">
                <a:ln>
                  <a:solidFill>
                    <a:schemeClr val="bg2">
                      <a:alpha val="91000"/>
                    </a:schemeClr>
                  </a:solidFill>
                </a:ln>
                <a:gradFill flip="none" rotWithShape="1">
                  <a:gsLst>
                    <a:gs pos="0">
                      <a:schemeClr val="bg2"/>
                    </a:gs>
                    <a:gs pos="99000">
                      <a:schemeClr val="bg2">
                        <a:lumMod val="90000"/>
                      </a:schemeClr>
                    </a:gs>
                    <a:gs pos="50000">
                      <a:schemeClr val="bg2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outerShdw blurRad="95250" dir="16200000" sx="102000" sy="102000" rotWithShape="0">
                    <a:prstClr val="black"/>
                  </a:outerShdw>
                </a:effectLst>
                <a:latin typeface="Century Gothic"/>
                <a:cs typeface="Century Gothic"/>
              </a:rPr>
              <a:t>JOHN SMITH</a:t>
            </a:r>
            <a:endParaRPr lang="en-US" sz="5400" b="1" spc="1230" dirty="0">
              <a:ln>
                <a:solidFill>
                  <a:schemeClr val="bg2">
                    <a:alpha val="91000"/>
                  </a:schemeClr>
                </a:solidFill>
              </a:ln>
              <a:gradFill flip="none" rotWithShape="1">
                <a:gsLst>
                  <a:gs pos="0">
                    <a:schemeClr val="bg2"/>
                  </a:gs>
                  <a:gs pos="99000">
                    <a:schemeClr val="bg2">
                      <a:lumMod val="90000"/>
                    </a:schemeClr>
                  </a:gs>
                  <a:gs pos="50000">
                    <a:schemeClr val="bg2">
                      <a:lumMod val="75000"/>
                    </a:schemeClr>
                  </a:gs>
                </a:gsLst>
                <a:lin ang="5580000" scaled="0"/>
                <a:tileRect/>
              </a:gradFill>
              <a:effectLst>
                <a:outerShdw blurRad="95250" dir="16200000" sx="102000" sy="102000" rotWithShape="0">
                  <a:prstClr val="black"/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7799" y="1419172"/>
            <a:ext cx="64345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spc="110" dirty="0" smtClean="0">
                <a:solidFill>
                  <a:srgbClr val="FFFFFF"/>
                </a:solidFill>
                <a:latin typeface="Century Gothic"/>
                <a:cs typeface="Century Gothic"/>
              </a:rPr>
              <a:t>LOREM IPSUM DOLOR SIT AMET, CONSECTETUR ADIPISCING ELIT, SED</a:t>
            </a:r>
          </a:p>
          <a:p>
            <a:pPr algn="ctr"/>
            <a:r>
              <a:rPr lang="en-US" sz="1100" b="1" spc="110" dirty="0" smtClean="0">
                <a:solidFill>
                  <a:srgbClr val="FFFFFF"/>
                </a:solidFill>
                <a:latin typeface="Century Gothic"/>
                <a:cs typeface="Century Gothic"/>
              </a:rPr>
              <a:t>DO EIUSMOD TEMPOR INCIDIDUNT UT LABORE ET DOLORE MAGNA ALIQUA.</a:t>
            </a:r>
            <a:endParaRPr lang="en-US" sz="1100" b="1" spc="11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37785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3C0D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54</Words>
  <Application>Microsoft Macintosh PowerPoint</Application>
  <PresentationFormat>Custom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HubSpot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Demond Wong</dc:creator>
  <cp:lastModifiedBy>Sey</cp:lastModifiedBy>
  <cp:revision>17</cp:revision>
  <dcterms:created xsi:type="dcterms:W3CDTF">2013-03-22T19:08:35Z</dcterms:created>
  <dcterms:modified xsi:type="dcterms:W3CDTF">2015-02-24T14:09:44Z</dcterms:modified>
</cp:coreProperties>
</file>