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05" d="100"/>
          <a:sy n="105" d="100"/>
        </p:scale>
        <p:origin x="-760" y="-512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Font: </a:t>
            </a:r>
            <a:r>
              <a:rPr lang="en-US" smtClean="0"/>
              <a:t>Century Gothic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152" y="-7621"/>
            <a:ext cx="3620921" cy="38403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665" y="56180"/>
            <a:ext cx="24311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BUSINESS NAME HERE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3892" y="495842"/>
            <a:ext cx="5938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spc="630" dirty="0" smtClean="0">
                <a:ln>
                  <a:solidFill>
                    <a:schemeClr val="bg2">
                      <a:alpha val="91000"/>
                    </a:schemeClr>
                  </a:solidFill>
                </a:ln>
                <a:solidFill>
                  <a:schemeClr val="bg1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Century Gothic"/>
                <a:cs typeface="Century Gothic"/>
              </a:rPr>
              <a:t>JANE </a:t>
            </a:r>
            <a:r>
              <a:rPr lang="en-US" sz="5400" b="1" spc="630" dirty="0" smtClean="0">
                <a:ln>
                  <a:solidFill>
                    <a:schemeClr val="bg2">
                      <a:alpha val="91000"/>
                    </a:schemeClr>
                  </a:solidFill>
                </a:ln>
                <a:solidFill>
                  <a:schemeClr val="bg1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Century Gothic"/>
                <a:cs typeface="Century Gothic"/>
              </a:rPr>
              <a:t>DOE</a:t>
            </a:r>
            <a:endParaRPr lang="en-US" sz="5400" b="1" spc="630" dirty="0">
              <a:ln>
                <a:solidFill>
                  <a:schemeClr val="bg2">
                    <a:alpha val="91000"/>
                  </a:schemeClr>
                </a:solidFill>
              </a:ln>
              <a:solidFill>
                <a:schemeClr val="bg1"/>
              </a:solidFill>
              <a:effectLst>
                <a:outerShdw blurRad="12700" dir="16200000" sx="101000" sy="101000" rotWithShape="0">
                  <a:prstClr val="black">
                    <a:alpha val="18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11020" y="1292729"/>
            <a:ext cx="5007355" cy="69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Lorem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Ipsum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Dolor Sit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Amet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Consectetur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endParaRPr lang="en-US" sz="1200" spc="16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  <a:p>
            <a:pPr algn="r">
              <a:lnSpc>
                <a:spcPct val="110000"/>
              </a:lnSpc>
            </a:pP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Adipiscing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Elit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Sed</a:t>
            </a:r>
            <a:r>
              <a:rPr lang="en-US" sz="12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Eiusmod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Tempor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Incididunt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Ut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Labore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Et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Dolore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Magna </a:t>
            </a:r>
            <a:r>
              <a:rPr lang="en-US" sz="1200" spc="16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Aliqua</a:t>
            </a:r>
            <a:r>
              <a:rPr lang="en-US" sz="1200" spc="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.</a:t>
            </a:r>
            <a:endParaRPr lang="en-US" sz="1200" spc="16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54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22</cp:revision>
  <dcterms:created xsi:type="dcterms:W3CDTF">2013-03-22T19:08:35Z</dcterms:created>
  <dcterms:modified xsi:type="dcterms:W3CDTF">2015-02-24T14:08:15Z</dcterms:modified>
</cp:coreProperties>
</file>