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8" r:id="rId2"/>
  </p:sldIdLst>
  <p:sldSz cx="10379075" cy="38401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8" autoAdjust="0"/>
    <p:restoredTop sz="94660"/>
  </p:normalViewPr>
  <p:slideViewPr>
    <p:cSldViewPr snapToGrid="0" snapToObjects="1">
      <p:cViewPr>
        <p:scale>
          <a:sx n="105" d="100"/>
          <a:sy n="105" d="100"/>
        </p:scale>
        <p:origin x="-760" y="-512"/>
      </p:cViewPr>
      <p:guideLst>
        <p:guide orient="horz" pos="1210"/>
        <p:guide pos="32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4C321-A7F1-0446-969E-BDC1258B80E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1203325" y="685800"/>
            <a:ext cx="9264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F8713-052C-564A-81BC-3A508D582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852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Font: </a:t>
            </a:r>
            <a:r>
              <a:rPr lang="en-US" smtClean="0"/>
              <a:t>Century</a:t>
            </a:r>
            <a:r>
              <a:rPr lang="en-US" baseline="0" smtClean="0"/>
              <a:t> Gothic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Photo: Use PNG Format Photo (Transparent Background)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8713-052C-564A-81BC-3A508D5826E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167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8431" y="1192940"/>
            <a:ext cx="8822214" cy="82314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6861" y="2176092"/>
            <a:ext cx="7265353" cy="98137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579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541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41114" y="86226"/>
            <a:ext cx="2650629" cy="183474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9230" y="86226"/>
            <a:ext cx="7778900" cy="183474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961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133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875" y="2467661"/>
            <a:ext cx="8822214" cy="76269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9875" y="1627625"/>
            <a:ext cx="8822214" cy="84003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9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9230" y="501355"/>
            <a:ext cx="5214764" cy="1419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76979" y="501355"/>
            <a:ext cx="5214764" cy="1419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816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954" y="153785"/>
            <a:ext cx="9341168" cy="6400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954" y="859592"/>
            <a:ext cx="4585894" cy="3582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954" y="1217829"/>
            <a:ext cx="4585894" cy="22125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72427" y="859592"/>
            <a:ext cx="4587695" cy="3582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72427" y="1217829"/>
            <a:ext cx="4587695" cy="22125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923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009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723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954" y="152896"/>
            <a:ext cx="3414644" cy="65069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7930" y="152896"/>
            <a:ext cx="5802191" cy="327747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8954" y="803590"/>
            <a:ext cx="3414644" cy="26267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836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4371" y="2688114"/>
            <a:ext cx="6227445" cy="31734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34371" y="343126"/>
            <a:ext cx="6227445" cy="230409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34371" y="3005461"/>
            <a:ext cx="6227445" cy="4506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858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8954" y="153785"/>
            <a:ext cx="9341168" cy="6400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954" y="896038"/>
            <a:ext cx="9341168" cy="2534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8954" y="3559263"/>
            <a:ext cx="2421784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6184" y="3559263"/>
            <a:ext cx="3286707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38337" y="3559263"/>
            <a:ext cx="2421784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497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379074" cy="38418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941" y="-7621"/>
            <a:ext cx="4585325" cy="384037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93520" y="2152910"/>
            <a:ext cx="2044065" cy="1687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Covered by your Profile Picture. 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28094" y="3374505"/>
            <a:ext cx="2201301" cy="33866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938251" y="3374505"/>
            <a:ext cx="1354647" cy="33866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310156" y="2890705"/>
            <a:ext cx="4632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Your Page Name Here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Category Here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71069" y="656635"/>
            <a:ext cx="356804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spc="600" dirty="0" smtClean="0">
                <a:solidFill>
                  <a:srgbClr val="FFFFFF"/>
                </a:solidFill>
                <a:latin typeface="Century Gothic"/>
                <a:cs typeface="Century Gothic"/>
              </a:rPr>
              <a:t>BUSINESS TITLE HERE</a:t>
            </a:r>
            <a:endParaRPr lang="en-US" sz="1500" spc="6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25279" y="848468"/>
            <a:ext cx="60838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b="1" spc="600" dirty="0" smtClean="0">
                <a:ln>
                  <a:solidFill>
                    <a:schemeClr val="bg2">
                      <a:alpha val="91000"/>
                    </a:schemeClr>
                  </a:solidFill>
                </a:ln>
                <a:solidFill>
                  <a:srgbClr val="FF0000"/>
                </a:solidFill>
                <a:effectLst>
                  <a:outerShdw blurRad="12700" dir="16200000" sx="101000" sy="101000" rotWithShape="0">
                    <a:prstClr val="black">
                      <a:alpha val="18000"/>
                    </a:prstClr>
                  </a:outerShdw>
                </a:effectLst>
                <a:latin typeface="Century Gothic"/>
                <a:cs typeface="Century Gothic"/>
              </a:rPr>
              <a:t>BRIAN HORN</a:t>
            </a:r>
            <a:endParaRPr lang="en-US" sz="6600" b="1" spc="600" dirty="0">
              <a:ln>
                <a:solidFill>
                  <a:schemeClr val="bg2">
                    <a:alpha val="91000"/>
                  </a:schemeClr>
                </a:solidFill>
              </a:ln>
              <a:solidFill>
                <a:srgbClr val="FF0000"/>
              </a:solidFill>
              <a:effectLst>
                <a:outerShdw blurRad="12700" dir="16200000" sx="101000" sy="101000" rotWithShape="0">
                  <a:prstClr val="black">
                    <a:alpha val="18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27224" y="1835409"/>
            <a:ext cx="5430683" cy="461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100" spc="160" dirty="0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Lorem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Ipsum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 Dolor Sit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Amet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,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Consectetur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 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Adipiscing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Elit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,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Sed</a:t>
            </a:r>
            <a:r>
              <a:rPr lang="en-US" sz="1100" spc="160" dirty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 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Do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Eiusmod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Tempor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Incididunt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Ut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Labore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 Et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Dolore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 Magna </a:t>
            </a:r>
            <a:r>
              <a:rPr lang="en-US" sz="1100" spc="160" dirty="0" err="1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Aliqua</a:t>
            </a:r>
            <a:r>
              <a:rPr lang="en-US" sz="1100" spc="160" dirty="0" smtClean="0"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srgbClr val="000000">
                      <a:alpha val="85000"/>
                    </a:srgbClr>
                  </a:outerShdw>
                </a:effectLst>
                <a:latin typeface="Century Gothic"/>
                <a:ea typeface="Heiti TC Light"/>
                <a:cs typeface="Century Gothic"/>
              </a:rPr>
              <a:t>.</a:t>
            </a:r>
            <a:endParaRPr lang="en-US" sz="1100" spc="160" dirty="0">
              <a:solidFill>
                <a:schemeClr val="bg1"/>
              </a:solidFill>
              <a:effectLst>
                <a:outerShdw blurRad="152400" dist="38100" dir="2700000" sx="102000" sy="102000" algn="tl" rotWithShape="0">
                  <a:srgbClr val="000000">
                    <a:alpha val="85000"/>
                  </a:srgbClr>
                </a:outerShdw>
              </a:effectLst>
              <a:latin typeface="Century Gothic"/>
              <a:ea typeface="Heiti TC Light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37785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3C0D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54</Words>
  <Application>Microsoft Macintosh PowerPoint</Application>
  <PresentationFormat>Custom</PresentationFormat>
  <Paragraphs>10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HubSpot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Demond Wong</dc:creator>
  <cp:lastModifiedBy>Sey</cp:lastModifiedBy>
  <cp:revision>23</cp:revision>
  <dcterms:created xsi:type="dcterms:W3CDTF">2013-03-22T19:08:35Z</dcterms:created>
  <dcterms:modified xsi:type="dcterms:W3CDTF">2015-02-24T13:54:09Z</dcterms:modified>
</cp:coreProperties>
</file>