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20" d="100"/>
          <a:sy n="120" d="100"/>
        </p:scale>
        <p:origin x="-272" y="-328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Name &amp; Tagline Font: </a:t>
            </a:r>
            <a:r>
              <a:rPr lang="en-US" smtClean="0"/>
              <a:t>Century Gothic</a:t>
            </a:r>
          </a:p>
          <a:p>
            <a:r>
              <a:rPr lang="en-US" baseline="0" smtClean="0"/>
              <a:t>Name </a:t>
            </a:r>
            <a:r>
              <a:rPr lang="en-US" baseline="0" dirty="0" smtClean="0"/>
              <a:t>Font: </a:t>
            </a:r>
            <a:r>
              <a:rPr lang="en-US" baseline="0" dirty="0" err="1" smtClean="0"/>
              <a:t>MoonHouse</a:t>
            </a:r>
            <a:r>
              <a:rPr lang="en-US" baseline="0" dirty="0" smtClean="0"/>
              <a:t>(You can download it for FREE)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094" y="-7621"/>
            <a:ext cx="3907425" cy="38403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8512" y="671286"/>
            <a:ext cx="64947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 dirty="0" smtClean="0">
                <a:ln>
                  <a:solidFill>
                    <a:schemeClr val="bg2">
                      <a:alpha val="91000"/>
                    </a:schemeClr>
                  </a:solidFill>
                </a:ln>
                <a:solidFill>
                  <a:srgbClr val="F2A801"/>
                </a:solidFill>
                <a:effectLst>
                  <a:outerShdw blurRad="69850" dir="16200000" sx="98000" sy="98000" rotWithShape="0">
                    <a:prstClr val="black">
                      <a:alpha val="89000"/>
                    </a:prstClr>
                  </a:outerShdw>
                </a:effectLst>
                <a:latin typeface="Trajan Pro"/>
                <a:cs typeface="Trajan Pro"/>
              </a:rPr>
              <a:t>JOHN SMITH</a:t>
            </a:r>
            <a:endParaRPr lang="en-US" sz="6600" b="1" dirty="0">
              <a:ln>
                <a:solidFill>
                  <a:schemeClr val="bg2">
                    <a:alpha val="91000"/>
                  </a:schemeClr>
                </a:solidFill>
              </a:ln>
              <a:solidFill>
                <a:srgbClr val="F2A801"/>
              </a:solidFill>
              <a:effectLst>
                <a:outerShdw blurRad="69850" dir="16200000" sx="98000" sy="98000" rotWithShape="0">
                  <a:prstClr val="black">
                    <a:alpha val="89000"/>
                  </a:prstClr>
                </a:outerShdw>
              </a:effectLst>
              <a:latin typeface="Trajan Pro"/>
              <a:cs typeface="Trajan Pro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96801" y="1690989"/>
            <a:ext cx="5252359" cy="46192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11883" y="1679457"/>
            <a:ext cx="5430683" cy="46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Lorem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Ipsum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Dolor Sit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Amet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,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Consectetur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Adipiscing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Elit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,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Sed</a:t>
            </a:r>
            <a:r>
              <a:rPr lang="en-US" sz="1100" spc="160" dirty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Do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Eiusmod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Tempor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Incididunt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Ut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Labore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Et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Dolore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 Magna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Aliqua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Century Gothic"/>
                <a:ea typeface="Heiti TC Light"/>
                <a:cs typeface="Century Gothic"/>
              </a:rPr>
              <a:t>.</a:t>
            </a:r>
            <a:endParaRPr lang="en-US" sz="1100" spc="160" dirty="0">
              <a:solidFill>
                <a:schemeClr val="bg1"/>
              </a:solidFill>
              <a:effectLst>
                <a:outerShdw blurRad="758825" dir="5400000" sx="89000" sy="89000" algn="tl" rotWithShape="0">
                  <a:srgbClr val="000000"/>
                </a:outerShdw>
              </a:effectLst>
              <a:latin typeface="Century Gothic"/>
              <a:ea typeface="Heiti TC Light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83595" y="435228"/>
            <a:ext cx="4091300" cy="23605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310156" y="388712"/>
            <a:ext cx="3568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600" dirty="0" smtClean="0">
                <a:solidFill>
                  <a:srgbClr val="FFFFFF"/>
                </a:solidFill>
                <a:latin typeface="Century Gothic"/>
                <a:cs typeface="Century Gothic"/>
              </a:rPr>
              <a:t>BUSINESS TITLE HERE</a:t>
            </a:r>
            <a:endParaRPr lang="en-US" sz="1500" spc="6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70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26</cp:revision>
  <dcterms:created xsi:type="dcterms:W3CDTF">2013-03-22T19:08:35Z</dcterms:created>
  <dcterms:modified xsi:type="dcterms:W3CDTF">2015-02-24T13:58:41Z</dcterms:modified>
</cp:coreProperties>
</file>