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8" r:id="rId2"/>
  </p:sldIdLst>
  <p:sldSz cx="10379075" cy="38401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50275"/>
    <a:srgbClr val="F2A8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8" autoAdjust="0"/>
    <p:restoredTop sz="94660"/>
  </p:normalViewPr>
  <p:slideViewPr>
    <p:cSldViewPr snapToGrid="0" snapToObjects="1">
      <p:cViewPr>
        <p:scale>
          <a:sx n="120" d="100"/>
          <a:sy n="120" d="100"/>
        </p:scale>
        <p:origin x="-272" y="-328"/>
      </p:cViewPr>
      <p:guideLst>
        <p:guide orient="horz" pos="1210"/>
        <p:guide pos="32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44C321-A7F1-0446-969E-BDC1258B80E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-1203325" y="685800"/>
            <a:ext cx="92646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DF8713-052C-564A-81BC-3A508D582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8520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Business Name &amp; Tagline Font: Walkway </a:t>
            </a:r>
            <a:r>
              <a:rPr lang="en-US" dirty="0" err="1" smtClean="0"/>
              <a:t>Semibold</a:t>
            </a:r>
            <a:r>
              <a:rPr lang="en-US" dirty="0" smtClean="0"/>
              <a:t>(You</a:t>
            </a:r>
            <a:r>
              <a:rPr lang="en-US" baseline="0" dirty="0" smtClean="0"/>
              <a:t> can download it for FREE)</a:t>
            </a:r>
          </a:p>
          <a:p>
            <a:r>
              <a:rPr lang="en-US" baseline="0" dirty="0" smtClean="0"/>
              <a:t>Name Font: </a:t>
            </a:r>
            <a:r>
              <a:rPr lang="en-US" baseline="0" smtClean="0"/>
              <a:t>MoonHouse(</a:t>
            </a:r>
            <a:r>
              <a:rPr lang="en-US" baseline="0" dirty="0" smtClean="0"/>
              <a:t>You can download it for FREE)</a:t>
            </a:r>
          </a:p>
          <a:p>
            <a:endParaRPr lang="en-US" baseline="0" dirty="0" smtClean="0"/>
          </a:p>
          <a:p>
            <a:r>
              <a:rPr lang="en-US" baseline="0" dirty="0" smtClean="0"/>
              <a:t>Photo: Use PNG Format Photo (Transparent Background)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F8713-052C-564A-81BC-3A508D5826E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1672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8431" y="1192940"/>
            <a:ext cx="8822214" cy="82314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56861" y="2176092"/>
            <a:ext cx="7265353" cy="98137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5799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541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41114" y="86226"/>
            <a:ext cx="2650629" cy="183474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89230" y="86226"/>
            <a:ext cx="7778900" cy="183474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9616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1334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9875" y="2467661"/>
            <a:ext cx="8822214" cy="762699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9875" y="1627625"/>
            <a:ext cx="8822214" cy="84003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94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9230" y="501355"/>
            <a:ext cx="5214764" cy="14196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76979" y="501355"/>
            <a:ext cx="5214764" cy="14196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816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954" y="153785"/>
            <a:ext cx="9341168" cy="64002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8954" y="859592"/>
            <a:ext cx="4585894" cy="3582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8954" y="1217829"/>
            <a:ext cx="4585894" cy="22125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72427" y="859592"/>
            <a:ext cx="4587695" cy="3582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72427" y="1217829"/>
            <a:ext cx="4587695" cy="22125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923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0097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723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954" y="152896"/>
            <a:ext cx="3414644" cy="65069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57930" y="152896"/>
            <a:ext cx="5802191" cy="327747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8954" y="803590"/>
            <a:ext cx="3414644" cy="26267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836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4371" y="2688114"/>
            <a:ext cx="6227445" cy="31734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34371" y="343126"/>
            <a:ext cx="6227445" cy="230409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34371" y="3005461"/>
            <a:ext cx="6227445" cy="45068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8580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8954" y="153785"/>
            <a:ext cx="9341168" cy="6400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8954" y="896038"/>
            <a:ext cx="9341168" cy="2534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8954" y="3559263"/>
            <a:ext cx="2421784" cy="2044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6184" y="3559263"/>
            <a:ext cx="3286707" cy="2044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38337" y="3559263"/>
            <a:ext cx="2421784" cy="2044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497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0379074" cy="3841843"/>
          </a:xfrm>
          <a:prstGeom prst="rect">
            <a:avLst/>
          </a:prstGeom>
        </p:spPr>
      </p:pic>
      <p:pic>
        <p:nvPicPr>
          <p:cNvPr id="13" name="Picture 12" descr="Template5-photo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343" y="-1"/>
            <a:ext cx="3648730" cy="384398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93520" y="2152910"/>
            <a:ext cx="2044065" cy="1687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Covered by your Profile Picture. </a:t>
            </a:r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628094" y="3374505"/>
            <a:ext cx="2201301" cy="33866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8938251" y="3374505"/>
            <a:ext cx="1354647" cy="33866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310156" y="2890705"/>
            <a:ext cx="46324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Your Page Name Here</a:t>
            </a:r>
          </a:p>
          <a:p>
            <a:r>
              <a:rPr lang="en-US" sz="2000" dirty="0" smtClean="0">
                <a:solidFill>
                  <a:schemeClr val="bg1"/>
                </a:solidFill>
              </a:rPr>
              <a:t>Category Here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01684" y="547577"/>
            <a:ext cx="51374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200" dirty="0" smtClean="0">
                <a:solidFill>
                  <a:srgbClr val="850275"/>
                </a:solidFill>
                <a:effectLst>
                  <a:outerShdw blurRad="12700" dir="16200000" sx="101000" sy="101000" rotWithShape="0">
                    <a:prstClr val="black">
                      <a:alpha val="18000"/>
                    </a:prstClr>
                  </a:outerShdw>
                </a:effectLst>
                <a:latin typeface="Trajan Pro"/>
                <a:cs typeface="Trajan Pro"/>
              </a:rPr>
              <a:t>Jane doe</a:t>
            </a:r>
            <a:endParaRPr lang="en-US" sz="7200" dirty="0">
              <a:solidFill>
                <a:srgbClr val="850275"/>
              </a:solidFill>
              <a:effectLst>
                <a:outerShdw blurRad="12700" dir="16200000" sx="101000" sy="101000" rotWithShape="0">
                  <a:prstClr val="black">
                    <a:alpha val="18000"/>
                  </a:prstClr>
                </a:outerShdw>
              </a:effectLst>
              <a:latin typeface="Trajan Pro"/>
              <a:cs typeface="Trajan Pro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91711" y="1655573"/>
            <a:ext cx="3895978" cy="622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lang="en-US" sz="1050" spc="160" dirty="0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Trajan Pro"/>
                <a:ea typeface="Heiti TC Light"/>
                <a:cs typeface="Trajan Pro"/>
              </a:rPr>
              <a:t>Lorem </a:t>
            </a:r>
            <a:r>
              <a:rPr lang="en-US" sz="1050" spc="160" dirty="0" err="1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Trajan Pro"/>
                <a:ea typeface="Heiti TC Light"/>
                <a:cs typeface="Trajan Pro"/>
              </a:rPr>
              <a:t>Ipsum</a:t>
            </a:r>
            <a:r>
              <a:rPr lang="en-US" sz="1050" spc="160" dirty="0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Trajan Pro"/>
                <a:ea typeface="Heiti TC Light"/>
                <a:cs typeface="Trajan Pro"/>
              </a:rPr>
              <a:t> Dolor Sit </a:t>
            </a:r>
            <a:r>
              <a:rPr lang="en-US" sz="1050" spc="160" dirty="0" err="1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Trajan Pro"/>
                <a:ea typeface="Heiti TC Light"/>
                <a:cs typeface="Trajan Pro"/>
              </a:rPr>
              <a:t>Amet</a:t>
            </a:r>
            <a:r>
              <a:rPr lang="en-US" sz="1050" spc="160" dirty="0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Trajan Pro"/>
                <a:ea typeface="Heiti TC Light"/>
                <a:cs typeface="Trajan Pro"/>
              </a:rPr>
              <a:t>, </a:t>
            </a:r>
            <a:r>
              <a:rPr lang="en-US" sz="1050" spc="160" dirty="0" err="1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Trajan Pro"/>
                <a:ea typeface="Heiti TC Light"/>
                <a:cs typeface="Trajan Pro"/>
              </a:rPr>
              <a:t>Consectetur</a:t>
            </a:r>
            <a:r>
              <a:rPr lang="en-US" sz="1050" spc="160" dirty="0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Trajan Pro"/>
                <a:ea typeface="Heiti TC Light"/>
                <a:cs typeface="Trajan Pro"/>
              </a:rPr>
              <a:t>  </a:t>
            </a:r>
            <a:r>
              <a:rPr lang="en-US" sz="1050" spc="160" dirty="0" err="1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Trajan Pro"/>
                <a:ea typeface="Heiti TC Light"/>
                <a:cs typeface="Trajan Pro"/>
              </a:rPr>
              <a:t>Adipiscing</a:t>
            </a:r>
            <a:r>
              <a:rPr lang="en-US" sz="1050" spc="160" dirty="0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Trajan Pro"/>
                <a:ea typeface="Heiti TC Light"/>
                <a:cs typeface="Trajan Pro"/>
              </a:rPr>
              <a:t> </a:t>
            </a:r>
            <a:r>
              <a:rPr lang="en-US" sz="1050" spc="160" dirty="0" err="1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Trajan Pro"/>
                <a:ea typeface="Heiti TC Light"/>
                <a:cs typeface="Trajan Pro"/>
              </a:rPr>
              <a:t>Elit</a:t>
            </a:r>
            <a:r>
              <a:rPr lang="en-US" sz="1050" spc="160" dirty="0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Trajan Pro"/>
                <a:ea typeface="Heiti TC Light"/>
                <a:cs typeface="Trajan Pro"/>
              </a:rPr>
              <a:t>, </a:t>
            </a:r>
            <a:r>
              <a:rPr lang="en-US" sz="1050" spc="160" dirty="0" err="1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Trajan Pro"/>
                <a:ea typeface="Heiti TC Light"/>
                <a:cs typeface="Trajan Pro"/>
              </a:rPr>
              <a:t>Sed</a:t>
            </a:r>
            <a:r>
              <a:rPr lang="en-US" sz="1050" spc="160" dirty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Trajan Pro"/>
                <a:ea typeface="Heiti TC Light"/>
                <a:cs typeface="Trajan Pro"/>
              </a:rPr>
              <a:t> </a:t>
            </a:r>
            <a:r>
              <a:rPr lang="en-US" sz="1050" spc="160" dirty="0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Trajan Pro"/>
                <a:ea typeface="Heiti TC Light"/>
                <a:cs typeface="Trajan Pro"/>
              </a:rPr>
              <a:t>Do </a:t>
            </a:r>
            <a:r>
              <a:rPr lang="en-US" sz="1050" spc="160" dirty="0" err="1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Trajan Pro"/>
                <a:ea typeface="Heiti TC Light"/>
                <a:cs typeface="Trajan Pro"/>
              </a:rPr>
              <a:t>Eiusmod</a:t>
            </a:r>
            <a:r>
              <a:rPr lang="en-US" sz="1050" spc="160" dirty="0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Trajan Pro"/>
                <a:ea typeface="Heiti TC Light"/>
                <a:cs typeface="Trajan Pro"/>
              </a:rPr>
              <a:t> </a:t>
            </a:r>
            <a:r>
              <a:rPr lang="en-US" sz="1050" spc="160" dirty="0" err="1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Trajan Pro"/>
                <a:ea typeface="Heiti TC Light"/>
                <a:cs typeface="Trajan Pro"/>
              </a:rPr>
              <a:t>Tempor</a:t>
            </a:r>
            <a:r>
              <a:rPr lang="en-US" sz="1050" spc="160" dirty="0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Trajan Pro"/>
                <a:ea typeface="Heiti TC Light"/>
                <a:cs typeface="Trajan Pro"/>
              </a:rPr>
              <a:t> </a:t>
            </a:r>
            <a:r>
              <a:rPr lang="en-US" sz="1050" spc="160" dirty="0" err="1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Trajan Pro"/>
                <a:ea typeface="Heiti TC Light"/>
                <a:cs typeface="Trajan Pro"/>
              </a:rPr>
              <a:t>Incididunt</a:t>
            </a:r>
            <a:r>
              <a:rPr lang="en-US" sz="1050" spc="160" dirty="0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Trajan Pro"/>
                <a:ea typeface="Heiti TC Light"/>
                <a:cs typeface="Trajan Pro"/>
              </a:rPr>
              <a:t> </a:t>
            </a:r>
            <a:r>
              <a:rPr lang="en-US" sz="1050" spc="160" dirty="0" err="1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Trajan Pro"/>
                <a:ea typeface="Heiti TC Light"/>
                <a:cs typeface="Trajan Pro"/>
              </a:rPr>
              <a:t>Ut</a:t>
            </a:r>
            <a:r>
              <a:rPr lang="en-US" sz="1050" spc="160" dirty="0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Trajan Pro"/>
                <a:ea typeface="Heiti TC Light"/>
                <a:cs typeface="Trajan Pro"/>
              </a:rPr>
              <a:t> </a:t>
            </a:r>
            <a:r>
              <a:rPr lang="en-US" sz="1050" spc="160" dirty="0" err="1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Trajan Pro"/>
                <a:ea typeface="Heiti TC Light"/>
                <a:cs typeface="Trajan Pro"/>
              </a:rPr>
              <a:t>Labore</a:t>
            </a:r>
            <a:r>
              <a:rPr lang="en-US" sz="1050" spc="160" dirty="0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Trajan Pro"/>
                <a:ea typeface="Heiti TC Light"/>
                <a:cs typeface="Trajan Pro"/>
              </a:rPr>
              <a:t> Et </a:t>
            </a:r>
            <a:r>
              <a:rPr lang="en-US" sz="1050" spc="160" dirty="0" err="1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Trajan Pro"/>
                <a:ea typeface="Heiti TC Light"/>
                <a:cs typeface="Trajan Pro"/>
              </a:rPr>
              <a:t>Dolore</a:t>
            </a:r>
            <a:r>
              <a:rPr lang="en-US" sz="1050" spc="160" dirty="0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Trajan Pro"/>
                <a:ea typeface="Heiti TC Light"/>
                <a:cs typeface="Trajan Pro"/>
              </a:rPr>
              <a:t> Magna </a:t>
            </a:r>
            <a:r>
              <a:rPr lang="en-US" sz="1050" spc="160" dirty="0" err="1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Trajan Pro"/>
                <a:ea typeface="Heiti TC Light"/>
                <a:cs typeface="Trajan Pro"/>
              </a:rPr>
              <a:t>Aliqua</a:t>
            </a:r>
            <a:r>
              <a:rPr lang="en-US" sz="1050" spc="160" dirty="0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Trajan Pro"/>
                <a:ea typeface="Heiti TC Light"/>
                <a:cs typeface="Trajan Pro"/>
              </a:rPr>
              <a:t>.</a:t>
            </a:r>
            <a:endParaRPr lang="en-US" sz="1050" spc="160" dirty="0">
              <a:solidFill>
                <a:schemeClr val="bg1"/>
              </a:solidFill>
              <a:effectLst>
                <a:outerShdw blurRad="758825" dir="5400000" sx="89000" sy="89000" algn="tl" rotWithShape="0">
                  <a:srgbClr val="000000"/>
                </a:outerShdw>
              </a:effectLst>
              <a:latin typeface="Trajan Pro"/>
              <a:ea typeface="Heiti TC Light"/>
              <a:cs typeface="Trajan Pro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08623" y="579326"/>
            <a:ext cx="33783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600" dirty="0" smtClean="0">
                <a:solidFill>
                  <a:srgbClr val="FFFFFF"/>
                </a:solidFill>
                <a:latin typeface="Trajan Pro"/>
                <a:cs typeface="Trajan Pro"/>
              </a:rPr>
              <a:t>BUSINESS TITLE HERE</a:t>
            </a:r>
            <a:endParaRPr lang="en-US" sz="1200" spc="600" dirty="0">
              <a:solidFill>
                <a:srgbClr val="FFFFFF"/>
              </a:solidFill>
              <a:latin typeface="Trajan Pro"/>
              <a:cs typeface="Trajan Pro"/>
            </a:endParaRPr>
          </a:p>
        </p:txBody>
      </p:sp>
    </p:spTree>
    <p:extLst>
      <p:ext uri="{BB962C8B-B14F-4D97-AF65-F5344CB8AC3E}">
        <p14:creationId xmlns:p14="http://schemas.microsoft.com/office/powerpoint/2010/main" val="32377856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3C0D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552</TotalTime>
  <Words>78</Words>
  <Application>Microsoft Macintosh PowerPoint</Application>
  <PresentationFormat>Custom</PresentationFormat>
  <Paragraphs>11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HubSpot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Demond Wong</dc:creator>
  <cp:lastModifiedBy>Sey</cp:lastModifiedBy>
  <cp:revision>25</cp:revision>
  <dcterms:created xsi:type="dcterms:W3CDTF">2013-03-22T19:08:35Z</dcterms:created>
  <dcterms:modified xsi:type="dcterms:W3CDTF">2015-02-24T13:46:34Z</dcterms:modified>
</cp:coreProperties>
</file>