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0379075" cy="3840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0275"/>
    <a:srgbClr val="F2A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8" autoAdjust="0"/>
    <p:restoredTop sz="94660"/>
  </p:normalViewPr>
  <p:slideViewPr>
    <p:cSldViewPr snapToGrid="0" snapToObjects="1">
      <p:cViewPr>
        <p:scale>
          <a:sx n="120" d="100"/>
          <a:sy n="120" d="100"/>
        </p:scale>
        <p:origin x="-272" y="-328"/>
      </p:cViewPr>
      <p:guideLst>
        <p:guide orient="horz" pos="1210"/>
        <p:guide pos="32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4C321-A7F1-0446-969E-BDC1258B80E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203325" y="685800"/>
            <a:ext cx="9264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8713-052C-564A-81BC-3A508D582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5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Business Name &amp; Tagline Font: Walkway </a:t>
            </a:r>
            <a:r>
              <a:rPr lang="en-US" dirty="0" err="1" smtClean="0"/>
              <a:t>Semibold</a:t>
            </a:r>
            <a:r>
              <a:rPr lang="en-US" dirty="0" smtClean="0"/>
              <a:t>(You</a:t>
            </a:r>
            <a:r>
              <a:rPr lang="en-US" baseline="0" dirty="0" smtClean="0"/>
              <a:t> can download it for FREE)</a:t>
            </a:r>
          </a:p>
          <a:p>
            <a:r>
              <a:rPr lang="en-US" baseline="0" dirty="0" smtClean="0"/>
              <a:t>Name Font: </a:t>
            </a:r>
            <a:r>
              <a:rPr lang="en-US" baseline="0" smtClean="0"/>
              <a:t>MoonHouse(</a:t>
            </a:r>
            <a:r>
              <a:rPr lang="en-US" baseline="0" dirty="0" smtClean="0"/>
              <a:t>You can download it for FREE)</a:t>
            </a:r>
          </a:p>
          <a:p>
            <a:endParaRPr lang="en-US" baseline="0" dirty="0" smtClean="0"/>
          </a:p>
          <a:p>
            <a:r>
              <a:rPr lang="en-US" baseline="0" dirty="0" smtClean="0"/>
              <a:t>Photo: Use PNG Format Photo (Transparent Background)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F8713-052C-564A-81BC-3A508D5826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67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8431" y="1192940"/>
            <a:ext cx="8822214" cy="82314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6861" y="2176092"/>
            <a:ext cx="7265353" cy="9813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7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4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1114" y="86226"/>
            <a:ext cx="2650629" cy="183474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9230" y="86226"/>
            <a:ext cx="7778900" cy="183474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6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3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875" y="2467661"/>
            <a:ext cx="8822214" cy="76269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875" y="1627625"/>
            <a:ext cx="8822214" cy="8400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230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6979" y="501355"/>
            <a:ext cx="5214764" cy="1419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16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59592"/>
            <a:ext cx="4585894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954" y="1217829"/>
            <a:ext cx="4585894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2427" y="859592"/>
            <a:ext cx="4587695" cy="3582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72427" y="1217829"/>
            <a:ext cx="4587695" cy="22125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09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2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54" y="152896"/>
            <a:ext cx="3414644" cy="650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930" y="152896"/>
            <a:ext cx="5802191" cy="32774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954" y="803590"/>
            <a:ext cx="3414644" cy="26267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36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371" y="2688114"/>
            <a:ext cx="6227445" cy="3173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4371" y="343126"/>
            <a:ext cx="6227445" cy="23040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4371" y="3005461"/>
            <a:ext cx="6227445" cy="4506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5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954" y="153785"/>
            <a:ext cx="9341168" cy="640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954" y="896038"/>
            <a:ext cx="9341168" cy="2534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954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6B88D-74DB-9E43-994E-8715B1C7A7A8}" type="datetimeFigureOut">
              <a:rPr lang="en-US" smtClean="0"/>
              <a:t>2/24/15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6184" y="3559263"/>
            <a:ext cx="3286707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38337" y="3559263"/>
            <a:ext cx="242178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86E53-3390-514A-A641-383E2C496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9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379074" cy="3841843"/>
          </a:xfrm>
          <a:prstGeom prst="rect">
            <a:avLst/>
          </a:prstGeom>
        </p:spPr>
      </p:pic>
      <p:pic>
        <p:nvPicPr>
          <p:cNvPr id="13" name="Picture 12" descr="Template5-phot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343" y="-1"/>
            <a:ext cx="3648730" cy="384398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3520" y="2152910"/>
            <a:ext cx="2044065" cy="1687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Covered by your Profile Picture.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8094" y="3374505"/>
            <a:ext cx="2201301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38251" y="3374505"/>
            <a:ext cx="1354647" cy="3386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10156" y="2890705"/>
            <a:ext cx="4632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Your Page Name Here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Category Here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1684" y="547577"/>
            <a:ext cx="5137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solidFill>
                  <a:srgbClr val="850275"/>
                </a:solidFill>
                <a:effectLst>
                  <a:outerShdw blurRad="12700" dir="16200000" sx="101000" sy="101000" rotWithShape="0">
                    <a:prstClr val="black">
                      <a:alpha val="18000"/>
                    </a:prstClr>
                  </a:outerShdw>
                </a:effectLst>
                <a:latin typeface="Trajan Pro"/>
                <a:cs typeface="Trajan Pro"/>
              </a:rPr>
              <a:t>Jane doe</a:t>
            </a:r>
            <a:endParaRPr lang="en-US" sz="7200" dirty="0">
              <a:solidFill>
                <a:srgbClr val="850275"/>
              </a:solidFill>
              <a:effectLst>
                <a:outerShdw blurRad="12700" dir="16200000" sx="101000" sy="101000" rotWithShape="0">
                  <a:prstClr val="black">
                    <a:alpha val="18000"/>
                  </a:prstClr>
                </a:outerShdw>
              </a:effectLst>
              <a:latin typeface="Trajan Pro"/>
              <a:cs typeface="Trajan Pr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91711" y="1655573"/>
            <a:ext cx="3895978" cy="622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Lorem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Ipsum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Dolor Sit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Amet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,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Consectetur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Adipiscing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Elit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,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Sed</a:t>
            </a:r>
            <a:r>
              <a:rPr lang="en-US" sz="1050" spc="160" dirty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Do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Eiusmod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Tempor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Incididunt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Ut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Labore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Et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Dolore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 Magna </a:t>
            </a:r>
            <a:r>
              <a:rPr lang="en-US" sz="1050" spc="160" dirty="0" err="1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Aliqua</a:t>
            </a:r>
            <a:r>
              <a:rPr lang="en-US" sz="1050" spc="160" dirty="0" smtClean="0">
                <a:solidFill>
                  <a:schemeClr val="bg1"/>
                </a:solidFill>
                <a:effectLst>
                  <a:outerShdw blurRad="758825" dir="5400000" sx="89000" sy="89000" algn="tl" rotWithShape="0">
                    <a:srgbClr val="000000"/>
                  </a:outerShdw>
                </a:effectLst>
                <a:latin typeface="Trajan Pro"/>
                <a:ea typeface="Heiti TC Light"/>
                <a:cs typeface="Trajan Pro"/>
              </a:rPr>
              <a:t>.</a:t>
            </a:r>
            <a:endParaRPr lang="en-US" sz="1050" spc="160" dirty="0">
              <a:solidFill>
                <a:schemeClr val="bg1"/>
              </a:solidFill>
              <a:effectLst>
                <a:outerShdw blurRad="758825" dir="5400000" sx="89000" sy="89000" algn="tl" rotWithShape="0">
                  <a:srgbClr val="000000"/>
                </a:outerShdw>
              </a:effectLst>
              <a:latin typeface="Trajan Pro"/>
              <a:ea typeface="Heiti TC Light"/>
              <a:cs typeface="Trajan Pr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8623" y="579326"/>
            <a:ext cx="33783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600" dirty="0" smtClean="0">
                <a:solidFill>
                  <a:srgbClr val="FFFFFF"/>
                </a:solidFill>
                <a:latin typeface="Trajan Pro"/>
                <a:cs typeface="Trajan Pro"/>
              </a:rPr>
              <a:t>BUSINESS TITLE HERE</a:t>
            </a:r>
            <a:endParaRPr lang="en-US" sz="1200" spc="600" dirty="0">
              <a:solidFill>
                <a:srgbClr val="FFFFFF"/>
              </a:solidFill>
              <a:latin typeface="Trajan Pro"/>
              <a:cs typeface="Trajan Pro"/>
            </a:endParaRPr>
          </a:p>
        </p:txBody>
      </p:sp>
    </p:spTree>
    <p:extLst>
      <p:ext uri="{BB962C8B-B14F-4D97-AF65-F5344CB8AC3E}">
        <p14:creationId xmlns:p14="http://schemas.microsoft.com/office/powerpoint/2010/main" val="323778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C0D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78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HubSpot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Demond Wong</dc:creator>
  <cp:lastModifiedBy>Sey</cp:lastModifiedBy>
  <cp:revision>26</cp:revision>
  <dcterms:created xsi:type="dcterms:W3CDTF">2013-03-22T19:08:35Z</dcterms:created>
  <dcterms:modified xsi:type="dcterms:W3CDTF">2015-02-24T13:47:22Z</dcterms:modified>
</cp:coreProperties>
</file>